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669088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LIBRARY\4 Oct 2015- Finalcial Literacy\DSC02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3886200" cy="2914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152400"/>
            <a:ext cx="2286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4 Oct 2015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2819400" y="152400"/>
            <a:ext cx="6096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Financial Literacy: A Life Skill with Mr. </a:t>
            </a:r>
            <a:r>
              <a:rPr lang="en-IN" b="1" dirty="0" err="1" smtClean="0"/>
              <a:t>Haroon</a:t>
            </a:r>
            <a:r>
              <a:rPr lang="en-IN" b="1" dirty="0" smtClean="0"/>
              <a:t> </a:t>
            </a:r>
            <a:r>
              <a:rPr lang="en-IN" b="1" dirty="0" err="1" smtClean="0"/>
              <a:t>Bakri</a:t>
            </a:r>
            <a:endParaRPr lang="en-IN" b="1" dirty="0" smtClean="0"/>
          </a:p>
        </p:txBody>
      </p:sp>
      <p:pic>
        <p:nvPicPr>
          <p:cNvPr id="1027" name="Picture 3" descr="X:\LIBRARY\4 Oct 2015- Finalcial Literacy\DSC02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87104"/>
            <a:ext cx="3860800" cy="2895600"/>
          </a:xfrm>
          <a:prstGeom prst="rect">
            <a:avLst/>
          </a:prstGeom>
          <a:noFill/>
        </p:spPr>
      </p:pic>
      <p:pic>
        <p:nvPicPr>
          <p:cNvPr id="1028" name="Picture 4" descr="X:\LIBRARY\4 Oct 2015- Finalcial Literacy\DSC02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810000" cy="2857500"/>
          </a:xfrm>
          <a:prstGeom prst="rect">
            <a:avLst/>
          </a:prstGeom>
          <a:noFill/>
        </p:spPr>
      </p:pic>
      <p:pic>
        <p:nvPicPr>
          <p:cNvPr id="1029" name="Picture 5" descr="X:\LIBRARY\4 Oct 2015- Finalcial Literacy\DSC02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66864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LIBRARY\4 Oct 2015- Finalcial Literacy\DSC02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4191000" cy="3143250"/>
          </a:xfrm>
          <a:prstGeom prst="rect">
            <a:avLst/>
          </a:prstGeom>
          <a:noFill/>
        </p:spPr>
      </p:pic>
      <p:pic>
        <p:nvPicPr>
          <p:cNvPr id="2051" name="Picture 3" descr="X:\LIBRARY\4 Oct 2015- Finalcial Literacy\DSC02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165600" cy="3124200"/>
          </a:xfrm>
          <a:prstGeom prst="rect">
            <a:avLst/>
          </a:prstGeom>
          <a:noFill/>
        </p:spPr>
      </p:pic>
      <p:pic>
        <p:nvPicPr>
          <p:cNvPr id="2052" name="Picture 4" descr="X:\LIBRARY\4 Oct 2015- Finalcial Literacy\DSC02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165600" cy="3124200"/>
          </a:xfrm>
          <a:prstGeom prst="rect">
            <a:avLst/>
          </a:prstGeom>
          <a:noFill/>
        </p:spPr>
      </p:pic>
      <p:pic>
        <p:nvPicPr>
          <p:cNvPr id="2053" name="Picture 5" descr="X:\LIBRARY\4 Oct 2015- Finalcial Literacy\DSC02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4290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LIBRARY\4 Oct 2015- Finalcial Literacy\DSC0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759200" cy="2819400"/>
          </a:xfrm>
          <a:prstGeom prst="rect">
            <a:avLst/>
          </a:prstGeom>
          <a:noFill/>
        </p:spPr>
      </p:pic>
      <p:pic>
        <p:nvPicPr>
          <p:cNvPr id="3075" name="Picture 3" descr="X:\LIBRARY\4 Oct 2015- Finalcial Literacy\DSC02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3860800" cy="2895600"/>
          </a:xfrm>
          <a:prstGeom prst="rect">
            <a:avLst/>
          </a:prstGeom>
          <a:noFill/>
        </p:spPr>
      </p:pic>
      <p:pic>
        <p:nvPicPr>
          <p:cNvPr id="3076" name="Picture 4" descr="X:\LIBRARY\4 Oct 2015- Finalcial Literacy\DSC02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860800" cy="2895600"/>
          </a:xfrm>
          <a:prstGeom prst="rect">
            <a:avLst/>
          </a:prstGeom>
          <a:noFill/>
        </p:spPr>
      </p:pic>
      <p:pic>
        <p:nvPicPr>
          <p:cNvPr id="3077" name="Picture 5" descr="X:\LIBRARY\4 Oct 2015- Finalcial Literacy\DSC02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LIBRARY\4 Oct 2015- Finalcial Literacy\DSC02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X:\LIBRARY\4 Oct 2015- Finalcial Literacy\DSC02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X:\LIBRARY\4 Oct 2015- Finalcial Literacy\DSC02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4038600" cy="3028950"/>
          </a:xfrm>
          <a:prstGeom prst="rect">
            <a:avLst/>
          </a:prstGeom>
          <a:noFill/>
        </p:spPr>
      </p:pic>
      <p:pic>
        <p:nvPicPr>
          <p:cNvPr id="4101" name="Picture 5" descr="X:\LIBRARY\4 Oct 2015- Finalcial Literacy\DSC02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namrata</cp:lastModifiedBy>
  <cp:revision>36</cp:revision>
  <dcterms:created xsi:type="dcterms:W3CDTF">2006-08-16T00:00:00Z</dcterms:created>
  <dcterms:modified xsi:type="dcterms:W3CDTF">2015-10-15T08:18:44Z</dcterms:modified>
</cp:coreProperties>
</file>