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6858000" cy="9144000" type="screen4x3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8" d="100"/>
          <a:sy n="48" d="100"/>
        </p:scale>
        <p:origin x="-2280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bit.ly/2WJf634" TargetMode="External"/><Relationship Id="rId5" Type="http://schemas.openxmlformats.org/officeDocument/2006/relationships/image" Target="../media/image3.jpeg"/><Relationship Id="rId4" Type="http://schemas.openxmlformats.org/officeDocument/2006/relationships/hyperlink" Target="mailto:deepa@web.venturecenter.co.i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bhfgdhdhj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414133"/>
            <a:ext cx="6858000" cy="3511824"/>
          </a:xfrm>
          <a:prstGeom prst="rect">
            <a:avLst/>
          </a:prstGeom>
        </p:spPr>
      </p:pic>
      <p:pic>
        <p:nvPicPr>
          <p:cNvPr id="4" name="Picture 3" descr="index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753136" y="533400"/>
            <a:ext cx="3958191" cy="1524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2514600" y="2723328"/>
            <a:ext cx="4495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sz="3600" b="1" dirty="0" smtClean="0"/>
              <a:t>Open for all !</a:t>
            </a:r>
            <a:endParaRPr lang="en-IN" sz="3200" b="1" i="1" dirty="0" smtClean="0">
              <a:solidFill>
                <a:schemeClr val="accent2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0" y="3849756"/>
            <a:ext cx="6858000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sz="2400" b="1" dirty="0" smtClean="0"/>
              <a:t>Interested participants should gather outside </a:t>
            </a:r>
          </a:p>
          <a:p>
            <a:pPr algn="ctr"/>
            <a:r>
              <a:rPr lang="en-IN" sz="2400" b="1" dirty="0" smtClean="0"/>
              <a:t>Training Room @ 4.30pm </a:t>
            </a:r>
          </a:p>
          <a:p>
            <a:pPr algn="ctr"/>
            <a:r>
              <a:rPr lang="en-IN" sz="2000" b="1" i="1" dirty="0" smtClean="0">
                <a:solidFill>
                  <a:schemeClr val="accent2"/>
                </a:solidFill>
              </a:rPr>
              <a:t>We shall begin the yoga session at 4.45 pm – 5.45 pm</a:t>
            </a:r>
          </a:p>
        </p:txBody>
      </p:sp>
      <p:sp>
        <p:nvSpPr>
          <p:cNvPr id="12" name="Rectangle 11"/>
          <p:cNvSpPr/>
          <p:nvPr/>
        </p:nvSpPr>
        <p:spPr>
          <a:xfrm>
            <a:off x="0" y="4953000"/>
            <a:ext cx="6858000" cy="27469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b="1" u="sng" dirty="0" smtClean="0"/>
              <a:t>PLEASE NOTE THE FOLLOWING</a:t>
            </a:r>
          </a:p>
          <a:p>
            <a:pPr algn="ctr"/>
            <a:endParaRPr lang="en-IN" sz="1050" b="1" dirty="0" smtClean="0"/>
          </a:p>
          <a:p>
            <a:pPr marL="268288" indent="-268288">
              <a:buFont typeface="Arial" pitchFamily="34" charset="0"/>
              <a:buChar char="•"/>
            </a:pPr>
            <a:r>
              <a:rPr lang="en-IN" b="1" dirty="0" smtClean="0"/>
              <a:t> </a:t>
            </a:r>
            <a:r>
              <a:rPr lang="en-IN" dirty="0" smtClean="0"/>
              <a:t>We shall  practice Yoga on an </a:t>
            </a:r>
            <a:r>
              <a:rPr lang="en-IN" b="1" dirty="0" smtClean="0"/>
              <a:t>empty stomach</a:t>
            </a:r>
            <a:endParaRPr lang="en-IN" dirty="0" smtClean="0"/>
          </a:p>
          <a:p>
            <a:pPr marL="268288" indent="-268288">
              <a:buFont typeface="Arial" pitchFamily="34" charset="0"/>
              <a:buChar char="•"/>
            </a:pPr>
            <a:r>
              <a:rPr lang="en-IN" dirty="0" smtClean="0"/>
              <a:t>People who are having any kind of health issues  (asthma, knee pain, back pain, diabetes, heart problems, epilepsy etc) please do share before hand </a:t>
            </a:r>
          </a:p>
          <a:p>
            <a:pPr marL="268288" indent="-268288">
              <a:buFont typeface="Arial" pitchFamily="34" charset="0"/>
              <a:buChar char="•"/>
            </a:pPr>
            <a:r>
              <a:rPr lang="en-IN" b="1" dirty="0" smtClean="0"/>
              <a:t>You  can wear</a:t>
            </a:r>
            <a:r>
              <a:rPr lang="en-IN" dirty="0" smtClean="0"/>
              <a:t> Track-suit and t-shirt, </a:t>
            </a:r>
            <a:r>
              <a:rPr lang="en-IN" dirty="0" err="1" smtClean="0"/>
              <a:t>salwar</a:t>
            </a:r>
            <a:r>
              <a:rPr lang="en-IN" dirty="0" smtClean="0"/>
              <a:t> </a:t>
            </a:r>
            <a:r>
              <a:rPr lang="en-IN" dirty="0" err="1" smtClean="0"/>
              <a:t>kameez</a:t>
            </a:r>
            <a:r>
              <a:rPr lang="en-IN" dirty="0" smtClean="0"/>
              <a:t>,  or anything which is loose &amp; comfortable </a:t>
            </a:r>
          </a:p>
          <a:p>
            <a:pPr marL="268288" indent="-268288">
              <a:buFont typeface="Arial" pitchFamily="34" charset="0"/>
              <a:buChar char="•"/>
            </a:pPr>
            <a:r>
              <a:rPr lang="en-IN" dirty="0" smtClean="0"/>
              <a:t>Please carry a </a:t>
            </a:r>
            <a:r>
              <a:rPr lang="en-IN" b="1" dirty="0" smtClean="0"/>
              <a:t>yoga mat </a:t>
            </a:r>
            <a:r>
              <a:rPr lang="en-IN" dirty="0" smtClean="0"/>
              <a:t>or any mat on which you can perform yoga; </a:t>
            </a:r>
          </a:p>
          <a:p>
            <a:r>
              <a:rPr lang="en-IN" b="1" dirty="0" smtClean="0"/>
              <a:t>      water bottle </a:t>
            </a:r>
            <a:r>
              <a:rPr lang="en-IN" dirty="0" smtClean="0"/>
              <a:t>and </a:t>
            </a:r>
            <a:r>
              <a:rPr lang="en-IN" b="1" dirty="0" smtClean="0"/>
              <a:t>small napkin </a:t>
            </a:r>
            <a:endParaRPr lang="en-IN" b="1" dirty="0"/>
          </a:p>
        </p:txBody>
      </p:sp>
      <p:sp>
        <p:nvSpPr>
          <p:cNvPr id="13" name="Rectangle 12"/>
          <p:cNvSpPr/>
          <p:nvPr/>
        </p:nvSpPr>
        <p:spPr>
          <a:xfrm>
            <a:off x="0" y="7620000"/>
            <a:ext cx="68580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b="1" u="sng" dirty="0" smtClean="0">
                <a:solidFill>
                  <a:schemeClr val="accent2"/>
                </a:solidFill>
              </a:rPr>
              <a:t>Contact person</a:t>
            </a:r>
          </a:p>
          <a:p>
            <a:pPr algn="ctr"/>
            <a:r>
              <a:rPr lang="en-IN" b="1" dirty="0" err="1" smtClean="0">
                <a:solidFill>
                  <a:schemeClr val="accent2"/>
                </a:solidFill>
              </a:rPr>
              <a:t>Deepa</a:t>
            </a:r>
            <a:r>
              <a:rPr lang="en-IN" b="1" dirty="0" smtClean="0">
                <a:solidFill>
                  <a:schemeClr val="accent2"/>
                </a:solidFill>
              </a:rPr>
              <a:t>  </a:t>
            </a:r>
            <a:r>
              <a:rPr lang="en-IN" b="1" dirty="0" err="1" smtClean="0">
                <a:solidFill>
                  <a:schemeClr val="accent2"/>
                </a:solidFill>
              </a:rPr>
              <a:t>Bhadra</a:t>
            </a:r>
            <a:r>
              <a:rPr lang="en-IN" b="1" dirty="0" smtClean="0">
                <a:solidFill>
                  <a:schemeClr val="accent2"/>
                </a:solidFill>
              </a:rPr>
              <a:t> </a:t>
            </a:r>
            <a:r>
              <a:rPr lang="en-IN" b="1" u="sng" dirty="0" smtClean="0">
                <a:solidFill>
                  <a:schemeClr val="accent2"/>
                </a:solidFill>
              </a:rPr>
              <a:t>(</a:t>
            </a:r>
            <a:r>
              <a:rPr lang="en-IN" b="1" dirty="0" smtClean="0">
                <a:solidFill>
                  <a:schemeClr val="accent2"/>
                </a:solidFill>
              </a:rPr>
              <a:t>Executive – Library and Events)</a:t>
            </a:r>
          </a:p>
          <a:p>
            <a:pPr algn="ctr"/>
            <a:r>
              <a:rPr lang="en-IN" b="1" dirty="0" smtClean="0">
                <a:solidFill>
                  <a:schemeClr val="accent2"/>
                </a:solidFill>
              </a:rPr>
              <a:t>Yoga Instructor (Certified both National /International level)</a:t>
            </a:r>
          </a:p>
          <a:p>
            <a:pPr algn="ctr"/>
            <a:r>
              <a:rPr lang="en-IN" b="1" dirty="0" smtClean="0">
                <a:solidFill>
                  <a:schemeClr val="accent2"/>
                </a:solidFill>
              </a:rPr>
              <a:t>You can reach her at ext. 3023 at the Library in 100 NIP or over email </a:t>
            </a:r>
            <a:r>
              <a:rPr lang="en-IN" b="1" dirty="0" smtClean="0">
                <a:solidFill>
                  <a:schemeClr val="accent2"/>
                </a:solidFill>
                <a:hlinkClick r:id="rId4"/>
              </a:rPr>
              <a:t>deepa@web.venturecenter.co.in</a:t>
            </a:r>
            <a:endParaRPr lang="en-IN" b="1" u="sng" dirty="0" smtClean="0">
              <a:solidFill>
                <a:schemeClr val="accent2"/>
              </a:solidFill>
            </a:endParaRPr>
          </a:p>
        </p:txBody>
      </p:sp>
      <p:pic>
        <p:nvPicPr>
          <p:cNvPr id="1026" name="Picture 2" descr="C:\Users\Saroj\Downloads\index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7200" y="685800"/>
            <a:ext cx="2009775" cy="609600"/>
          </a:xfrm>
          <a:prstGeom prst="rect">
            <a:avLst/>
          </a:prstGeom>
          <a:noFill/>
        </p:spPr>
      </p:pic>
      <p:sp>
        <p:nvSpPr>
          <p:cNvPr id="14" name="TextBox 13"/>
          <p:cNvSpPr txBox="1"/>
          <p:nvPr/>
        </p:nvSpPr>
        <p:spPr>
          <a:xfrm>
            <a:off x="3670854" y="2355576"/>
            <a:ext cx="3048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b="1" dirty="0" smtClean="0"/>
              <a:t>Friday, 21 June 2019</a:t>
            </a:r>
            <a:endParaRPr lang="en-IN" sz="2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0" y="1"/>
            <a:ext cx="685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IN" sz="3600" b="1" i="1" dirty="0" smtClean="0">
                <a:solidFill>
                  <a:schemeClr val="accent6">
                    <a:lumMod val="75000"/>
                  </a:schemeClr>
                </a:solidFill>
              </a:rPr>
              <a:t>Celebrating</a:t>
            </a:r>
            <a:endParaRPr lang="en-US" sz="3600" b="1" i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746512" y="3429000"/>
            <a:ext cx="4111488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 </a:t>
            </a:r>
            <a:r>
              <a:rPr lang="en-US" sz="2000" b="1" dirty="0" smtClean="0"/>
              <a:t>Register here </a:t>
            </a:r>
            <a:r>
              <a:rPr lang="en-US" dirty="0" smtClean="0"/>
              <a:t>:  </a:t>
            </a:r>
            <a:r>
              <a:rPr lang="en-US" dirty="0" smtClean="0">
                <a:hlinkClick r:id="rId6"/>
              </a:rPr>
              <a:t>https</a:t>
            </a:r>
            <a:r>
              <a:rPr lang="en-US" dirty="0" smtClean="0">
                <a:hlinkClick r:id="rId6"/>
              </a:rPr>
              <a:t>://bit.ly/2WJf634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294</TotalTime>
  <Words>67</Words>
  <Application>Microsoft Office PowerPoint</Application>
  <PresentationFormat>On-screen Show (4:3)</PresentationFormat>
  <Paragraphs>18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Lipika</dc:creator>
  <cp:lastModifiedBy>Saroj</cp:lastModifiedBy>
  <cp:revision>20</cp:revision>
  <dcterms:created xsi:type="dcterms:W3CDTF">2006-08-16T00:00:00Z</dcterms:created>
  <dcterms:modified xsi:type="dcterms:W3CDTF">2019-06-17T05:32:26Z</dcterms:modified>
</cp:coreProperties>
</file>