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669088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438400" cy="4572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13 Sept 2015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971800" y="0"/>
            <a:ext cx="6172200" cy="4572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Astronomy Calling</a:t>
            </a:r>
            <a:endParaRPr lang="en-IN" dirty="0"/>
          </a:p>
        </p:txBody>
      </p:sp>
      <p:pic>
        <p:nvPicPr>
          <p:cNvPr id="1026" name="Picture 2" descr="X:\LIBRARY\13 Sept 2015- Astronomy calling\DSC02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2438400" cy="1828800"/>
          </a:xfrm>
          <a:prstGeom prst="rect">
            <a:avLst/>
          </a:prstGeom>
          <a:noFill/>
        </p:spPr>
      </p:pic>
      <p:pic>
        <p:nvPicPr>
          <p:cNvPr id="1027" name="Picture 3" descr="X:\LIBRARY\13 Sept 2015- Astronomy calling\DSC02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09600"/>
            <a:ext cx="2438400" cy="1828800"/>
          </a:xfrm>
          <a:prstGeom prst="rect">
            <a:avLst/>
          </a:prstGeom>
          <a:noFill/>
        </p:spPr>
      </p:pic>
      <p:pic>
        <p:nvPicPr>
          <p:cNvPr id="1028" name="Picture 4" descr="X:\LIBRARY\13 Sept 2015- Astronomy calling\DSC02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609600"/>
            <a:ext cx="2438400" cy="1828800"/>
          </a:xfrm>
          <a:prstGeom prst="rect">
            <a:avLst/>
          </a:prstGeom>
          <a:noFill/>
        </p:spPr>
      </p:pic>
      <p:pic>
        <p:nvPicPr>
          <p:cNvPr id="1029" name="Picture 5" descr="X:\LIBRARY\13 Sept 2015- Astronomy calling\DSC027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590800"/>
            <a:ext cx="2540000" cy="1905000"/>
          </a:xfrm>
          <a:prstGeom prst="rect">
            <a:avLst/>
          </a:prstGeom>
          <a:noFill/>
        </p:spPr>
      </p:pic>
      <p:pic>
        <p:nvPicPr>
          <p:cNvPr id="1030" name="Picture 6" descr="X:\LIBRARY\13 Sept 2015- Astronomy calling\DSC027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590800"/>
            <a:ext cx="2514600" cy="1885950"/>
          </a:xfrm>
          <a:prstGeom prst="rect">
            <a:avLst/>
          </a:prstGeom>
          <a:noFill/>
        </p:spPr>
      </p:pic>
      <p:pic>
        <p:nvPicPr>
          <p:cNvPr id="1031" name="Picture 7" descr="X:\LIBRARY\13 Sept 2015- Astronomy calling\DSC027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590800"/>
            <a:ext cx="2540000" cy="1905000"/>
          </a:xfrm>
          <a:prstGeom prst="rect">
            <a:avLst/>
          </a:prstGeom>
          <a:noFill/>
        </p:spPr>
      </p:pic>
      <p:pic>
        <p:nvPicPr>
          <p:cNvPr id="1032" name="Picture 8" descr="X:\LIBRARY\13 Sept 2015- Astronomy calling\DSC027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648200"/>
            <a:ext cx="2540000" cy="1905000"/>
          </a:xfrm>
          <a:prstGeom prst="rect">
            <a:avLst/>
          </a:prstGeom>
          <a:noFill/>
        </p:spPr>
      </p:pic>
      <p:pic>
        <p:nvPicPr>
          <p:cNvPr id="1033" name="Picture 9" descr="X:\LIBRARY\13 Sept 2015- Astronomy calling\DSC0279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4648200"/>
            <a:ext cx="2641600" cy="1981200"/>
          </a:xfrm>
          <a:prstGeom prst="rect">
            <a:avLst/>
          </a:prstGeom>
          <a:noFill/>
        </p:spPr>
      </p:pic>
      <p:pic>
        <p:nvPicPr>
          <p:cNvPr id="1034" name="Picture 10" descr="X:\LIBRARY\13 Sept 2015- Astronomy calling\DSC0279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46482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LIBRARY\13 Sept 2015- Astronomy calling\DSC02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667000" cy="2000250"/>
          </a:xfrm>
          <a:prstGeom prst="rect">
            <a:avLst/>
          </a:prstGeom>
          <a:noFill/>
        </p:spPr>
      </p:pic>
      <p:pic>
        <p:nvPicPr>
          <p:cNvPr id="2051" name="Picture 3" descr="X:\LIBRARY\13 Sept 2015- Astronomy calling\DSC02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"/>
            <a:ext cx="2667000" cy="2000250"/>
          </a:xfrm>
          <a:prstGeom prst="rect">
            <a:avLst/>
          </a:prstGeom>
          <a:noFill/>
        </p:spPr>
      </p:pic>
      <p:pic>
        <p:nvPicPr>
          <p:cNvPr id="2052" name="Picture 4" descr="X:\LIBRARY\13 Sept 2015- Astronomy calling\DSC02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8600"/>
            <a:ext cx="2641600" cy="1981200"/>
          </a:xfrm>
          <a:prstGeom prst="rect">
            <a:avLst/>
          </a:prstGeom>
          <a:noFill/>
        </p:spPr>
      </p:pic>
      <p:pic>
        <p:nvPicPr>
          <p:cNvPr id="2053" name="Picture 5" descr="X:\LIBRARY\13 Sept 2015- Astronomy calling\DSC02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2200"/>
            <a:ext cx="2641600" cy="1981200"/>
          </a:xfrm>
          <a:prstGeom prst="rect">
            <a:avLst/>
          </a:prstGeom>
          <a:noFill/>
        </p:spPr>
      </p:pic>
      <p:pic>
        <p:nvPicPr>
          <p:cNvPr id="2054" name="Picture 6" descr="X:\LIBRARY\13 Sept 2015- Astronomy calling\DSC028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438400"/>
            <a:ext cx="2590800" cy="1943100"/>
          </a:xfrm>
          <a:prstGeom prst="rect">
            <a:avLst/>
          </a:prstGeom>
          <a:noFill/>
        </p:spPr>
      </p:pic>
      <p:pic>
        <p:nvPicPr>
          <p:cNvPr id="2055" name="Picture 7" descr="X:\LIBRARY\13 Sept 2015- Astronomy calling\DSC028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438400"/>
            <a:ext cx="2667000" cy="2000250"/>
          </a:xfrm>
          <a:prstGeom prst="rect">
            <a:avLst/>
          </a:prstGeom>
          <a:noFill/>
        </p:spPr>
      </p:pic>
      <p:pic>
        <p:nvPicPr>
          <p:cNvPr id="2056" name="Picture 8" descr="X:\LIBRARY\13 Sept 2015- Astronomy calling\DSC028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572000"/>
            <a:ext cx="2641600" cy="1981200"/>
          </a:xfrm>
          <a:prstGeom prst="rect">
            <a:avLst/>
          </a:prstGeom>
          <a:noFill/>
        </p:spPr>
      </p:pic>
      <p:pic>
        <p:nvPicPr>
          <p:cNvPr id="2057" name="Picture 9" descr="X:\LIBRARY\13 Sept 2015- Astronomy calling\DSC028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4648200"/>
            <a:ext cx="2540000" cy="1905000"/>
          </a:xfrm>
          <a:prstGeom prst="rect">
            <a:avLst/>
          </a:prstGeom>
          <a:noFill/>
        </p:spPr>
      </p:pic>
      <p:pic>
        <p:nvPicPr>
          <p:cNvPr id="2058" name="Picture 10" descr="X:\LIBRARY\13 Sept 2015- Astronomy calling\DSC0280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46482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Lipika</dc:creator>
  <cp:lastModifiedBy>namrata</cp:lastModifiedBy>
  <cp:revision>24</cp:revision>
  <dcterms:created xsi:type="dcterms:W3CDTF">2006-08-16T00:00:00Z</dcterms:created>
  <dcterms:modified xsi:type="dcterms:W3CDTF">2015-09-23T06:08:11Z</dcterms:modified>
</cp:coreProperties>
</file>