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3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1" y="0"/>
            <a:ext cx="2949575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E39BA57C-5728-4BAB-A62B-6F5064C1738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5013" y="746125"/>
            <a:ext cx="2797175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9" y="4722813"/>
            <a:ext cx="5443537" cy="4475162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625"/>
            <a:ext cx="2949575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1" y="9445625"/>
            <a:ext cx="2949575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CB854BAF-F6C6-4D2B-9CC4-E918FF15FF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54BAF-F6C6-4D2B-9CC4-E918FF15FF1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6858000" cy="38100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IN" b="1" smtClean="0"/>
              <a:t>12 June 2019- </a:t>
            </a:r>
            <a:r>
              <a:rPr lang="en-IN" b="1" dirty="0" smtClean="0"/>
              <a:t>Library : Book sharing sessions 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457200"/>
            <a:ext cx="541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/>
              <a:t>Making It On My Own: Ten Inspiring Stories Of Your Entrepreneur-Next-Door by  </a:t>
            </a:r>
            <a:r>
              <a:rPr lang="en-US" sz="1600" b="1" dirty="0" err="1" smtClean="0"/>
              <a:t>Prashant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Karhade</a:t>
            </a:r>
            <a:r>
              <a:rPr lang="en-US" sz="1600" b="1" dirty="0" smtClean="0"/>
              <a:t> </a:t>
            </a:r>
            <a:endParaRPr lang="en-IN" sz="1600" b="1" dirty="0" smtClean="0"/>
          </a:p>
          <a:p>
            <a:pPr algn="ctr"/>
            <a:r>
              <a:rPr lang="en-IN" sz="1600" dirty="0" smtClean="0"/>
              <a:t>shared by </a:t>
            </a:r>
            <a:r>
              <a:rPr lang="en-IN" sz="1600" dirty="0" err="1" smtClean="0"/>
              <a:t>Dr.Snehalata</a:t>
            </a:r>
            <a:r>
              <a:rPr lang="en-IN" sz="1600" dirty="0" smtClean="0"/>
              <a:t> </a:t>
            </a:r>
            <a:r>
              <a:rPr lang="en-IN" sz="1600" dirty="0" err="1" smtClean="0"/>
              <a:t>Aghashe</a:t>
            </a:r>
            <a:endParaRPr lang="en-IN" sz="16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524000" y="1447800"/>
            <a:ext cx="533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b="1" u="sng" dirty="0" smtClean="0"/>
              <a:t>SNEAK PEEK</a:t>
            </a:r>
          </a:p>
          <a:p>
            <a:pPr algn="ctr"/>
            <a:r>
              <a:rPr lang="en-US" sz="1400" dirty="0" smtClean="0"/>
              <a:t>Making It On My Own: Ten Inspiring Stories Of Your Entrepreneur-next-door is a non-fiction book about entrepreneurship. It is a compilation of stories of ten real-life entrepreneurs who are into ten diverse businesses: power plant equipment manufacturing, metal fabrication, software development, printing, IIT JEE coaching, private healthcare, stone crushing, IT training, international education consulting, and construction. </a:t>
            </a:r>
            <a:endParaRPr lang="en-IN" sz="1400" dirty="0" smtClean="0"/>
          </a:p>
        </p:txBody>
      </p:sp>
      <p:pic>
        <p:nvPicPr>
          <p:cNvPr id="7" name="Picture 6" descr="Image result for Ted Talk by Chris Anderson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00808" y="1318283"/>
            <a:ext cx="1150983" cy="1787180"/>
          </a:xfrm>
          <a:prstGeom prst="rect">
            <a:avLst/>
          </a:prstGeom>
          <a:noFill/>
        </p:spPr>
      </p:pic>
      <p:cxnSp>
        <p:nvCxnSpPr>
          <p:cNvPr id="8" name="Straight Connector 7"/>
          <p:cNvCxnSpPr/>
          <p:nvPr/>
        </p:nvCxnSpPr>
        <p:spPr>
          <a:xfrm>
            <a:off x="152400" y="3352800"/>
            <a:ext cx="6705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" y="5943600"/>
            <a:ext cx="6705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371600" y="3429000"/>
            <a:ext cx="548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600" b="1" dirty="0" smtClean="0"/>
              <a:t>Poems of </a:t>
            </a:r>
            <a:r>
              <a:rPr lang="en-IN" sz="1600" b="1" dirty="0" err="1" smtClean="0"/>
              <a:t>Vinda</a:t>
            </a:r>
            <a:r>
              <a:rPr lang="en-IN" sz="1600" b="1" dirty="0" smtClean="0"/>
              <a:t> by  </a:t>
            </a:r>
            <a:r>
              <a:rPr lang="en-IN" sz="1600" b="1" dirty="0" err="1" smtClean="0"/>
              <a:t>Vinda</a:t>
            </a:r>
            <a:r>
              <a:rPr lang="en-IN" sz="1600" b="1" dirty="0" smtClean="0"/>
              <a:t> </a:t>
            </a:r>
            <a:r>
              <a:rPr lang="en-IN" sz="1600" b="1" dirty="0" err="1" smtClean="0"/>
              <a:t>Karandikar</a:t>
            </a:r>
            <a:endParaRPr lang="en-IN" sz="1600" b="1" dirty="0" smtClean="0"/>
          </a:p>
          <a:p>
            <a:pPr algn="ctr"/>
            <a:r>
              <a:rPr lang="en-IN" sz="1600" dirty="0" smtClean="0"/>
              <a:t>shared by </a:t>
            </a:r>
            <a:r>
              <a:rPr lang="en-IN" sz="1600" dirty="0" err="1" smtClean="0"/>
              <a:t>Priyanka</a:t>
            </a:r>
            <a:endParaRPr lang="en-IN" sz="1600" dirty="0"/>
          </a:p>
        </p:txBody>
      </p:sp>
      <p:sp>
        <p:nvSpPr>
          <p:cNvPr id="12" name="Rectangle 11"/>
          <p:cNvSpPr/>
          <p:nvPr/>
        </p:nvSpPr>
        <p:spPr>
          <a:xfrm>
            <a:off x="1524000" y="6934200"/>
            <a:ext cx="533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b="1" u="sng" dirty="0" smtClean="0"/>
              <a:t>SNEAK PEEK</a:t>
            </a:r>
          </a:p>
          <a:p>
            <a:pPr algn="ctr"/>
            <a:r>
              <a:rPr lang="en-US" sz="1400" dirty="0" smtClean="0"/>
              <a:t> Written by renowned author, speaker and management speaker Dr. Spencer Johnson and introduced by Kenneth Blanchard, 'Who Moved My Cheese?’ is a world famous, motivational tale shedding light on how to deal with change in an organization and as well as in personal life. It is a simple story that illustrates how people must embrace change and should adapt to new situations with open mind and motivated spirit.</a:t>
            </a:r>
          </a:p>
          <a:p>
            <a:pPr algn="ctr"/>
            <a:endParaRPr lang="en-US" sz="14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1371600" y="6019800"/>
            <a:ext cx="54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/>
              <a:t>Who Moved My Cheese?: An Amazing Way to Deal with Change in Your Work and in Your </a:t>
            </a:r>
            <a:r>
              <a:rPr lang="en-US" sz="1600" b="1" dirty="0" smtClean="0"/>
              <a:t>Life by  </a:t>
            </a:r>
            <a:r>
              <a:rPr lang="en-US" sz="1600" b="1" dirty="0" smtClean="0"/>
              <a:t>Dr Spencer Johnson </a:t>
            </a:r>
            <a:endParaRPr lang="en-US" sz="1600" b="1" dirty="0" smtClean="0"/>
          </a:p>
          <a:p>
            <a:pPr algn="ctr"/>
            <a:r>
              <a:rPr lang="en-IN" sz="1600" dirty="0" smtClean="0"/>
              <a:t>shared by </a:t>
            </a:r>
            <a:r>
              <a:rPr lang="en-IN" sz="1600" dirty="0" smtClean="0"/>
              <a:t>Anil </a:t>
            </a:r>
            <a:r>
              <a:rPr lang="en-IN" sz="1600" dirty="0" err="1" smtClean="0"/>
              <a:t>Tambe</a:t>
            </a:r>
            <a:endParaRPr lang="en-IN" sz="1600" dirty="0"/>
          </a:p>
        </p:txBody>
      </p:sp>
      <p:pic>
        <p:nvPicPr>
          <p:cNvPr id="18" name="Picture 17" descr="Image result for Ted Talk by Chris Anderson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317252" y="3810000"/>
            <a:ext cx="1144604" cy="1830634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1524000" y="4191000"/>
            <a:ext cx="53340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400" b="1" u="sng" dirty="0" smtClean="0"/>
              <a:t>SNEAK PEEK</a:t>
            </a:r>
          </a:p>
          <a:p>
            <a:pPr algn="ctr"/>
            <a:r>
              <a:rPr lang="en-US" sz="1400" dirty="0" err="1" smtClean="0"/>
              <a:t>Vinda</a:t>
            </a:r>
            <a:r>
              <a:rPr lang="en-US" sz="1400" dirty="0" smtClean="0"/>
              <a:t> </a:t>
            </a:r>
            <a:r>
              <a:rPr lang="en-US" sz="1400" dirty="0" err="1" smtClean="0"/>
              <a:t>Karandikar</a:t>
            </a:r>
            <a:r>
              <a:rPr lang="en-US" sz="1400" dirty="0" smtClean="0"/>
              <a:t> was a Marathi poet whose selected poems, The Sacred Heresy (1998), is available in English. A former professor of English at the SIES College, Mumbai, he translated Shakespeare’s King Lear (1974), Aristotle’s Poetics (1978), and Goethe’s Faust, Part 1 (1981) into Marathi. He received India's prestigious </a:t>
            </a:r>
            <a:r>
              <a:rPr lang="en-US" sz="1400" dirty="0" err="1" smtClean="0"/>
              <a:t>Jnanpith</a:t>
            </a:r>
            <a:r>
              <a:rPr lang="en-US" sz="1400" dirty="0" smtClean="0"/>
              <a:t> Award in 2003. </a:t>
            </a:r>
            <a:r>
              <a:rPr lang="en-US" sz="1400" dirty="0" err="1" smtClean="0"/>
              <a:t>Karandikar</a:t>
            </a:r>
            <a:r>
              <a:rPr lang="en-US" sz="1400" dirty="0" smtClean="0"/>
              <a:t> died in Mumbai in 2010 at the age of 91.</a:t>
            </a:r>
          </a:p>
        </p:txBody>
      </p:sp>
      <p:pic>
        <p:nvPicPr>
          <p:cNvPr id="15" name="Picture 14" descr="Image result for Ted Talk by Chris Anderson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235297" y="6705594"/>
            <a:ext cx="1162737" cy="1844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295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Lipika</dc:creator>
  <cp:lastModifiedBy>Saroj</cp:lastModifiedBy>
  <cp:revision>39</cp:revision>
  <dcterms:created xsi:type="dcterms:W3CDTF">2006-08-16T00:00:00Z</dcterms:created>
  <dcterms:modified xsi:type="dcterms:W3CDTF">2019-06-10T11:38:34Z</dcterms:modified>
</cp:coreProperties>
</file>